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269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rick odhiambo" initials="fo" lastIdx="1" clrIdx="0">
    <p:extLst>
      <p:ext uri="{19B8F6BF-5375-455C-9EA6-DF929625EA0E}">
        <p15:presenceInfo xmlns:p15="http://schemas.microsoft.com/office/powerpoint/2012/main" userId="76913523d8cbfc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86BA1-0C72-47CC-9270-D195A8F13643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F2738-8D77-4FB1-A8B5-6643E6881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70DC564-36C1-41A8-97A8-1CCB6BC2C353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2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3697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50611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31630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4414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14213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993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BEE9-182E-4D74-981A-E720810668D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757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BCB6-8C11-4B87-A19C-AFA7A9058CD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8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1A01-0ED1-4EF4-B679-94C1ECF02E3B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9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404E-6B52-4F4C-924E-7D1A9EF3764B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1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2240-5674-4D01-9CCA-FA3F467D631A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5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694D-993E-46B6-96E0-31E2A67E4C2F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60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A341-93CD-4F15-97D5-06A39B323691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18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EDF38-87D4-4C1D-9517-5687390227EB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0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E169-2EF2-468F-BCBA-47F688944EFB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33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D4FF-DA3C-4157-A84D-20577648FB97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CA4B47-A186-4C37-93DC-16EB195A593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7A6B19-4EB1-4EC4-94C1-089A4EFF3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6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1DE3-3EF6-44FB-96AF-C766DA53E8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paradigm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A0FAE-8841-4208-9A3D-68A3EF965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0655A-CCA6-4476-8A06-C3F9B626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5594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14E2-DC88-4D5F-B146-FB8AB4E8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6" y="1044590"/>
            <a:ext cx="10099811" cy="52369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B67037-570A-4F60-9C95-929C2AAC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5214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25D16-3526-43F2-BC20-10679AFE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796369"/>
            <a:ext cx="9382539" cy="5482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7A0BA3-77C9-499A-9A71-91EA8AF7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7212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B376A-4DFC-4353-85EA-5A1C8126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881175"/>
            <a:ext cx="9713844" cy="55417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16904D-5D44-4891-B8C7-9791450B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0850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922195-24A7-45C5-8F53-AEC2A11C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14" y="1524000"/>
            <a:ext cx="10482508" cy="43467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E7854F-0F24-41D7-9FB6-2EB0504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4421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ABAE-D2D5-40D7-B0B6-7792717BE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paradigm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DFA55-B180-497A-99E4-A751A5830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Naming and binding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EE6A9-B8C6-494A-9627-7468EB13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4601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286B4-836B-4A4D-8F53-E8567934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56" y="1024972"/>
            <a:ext cx="8589687" cy="50230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32006-52DE-4125-AF8C-4444677A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566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6588E-E5D8-48A4-A80C-B536C973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91" y="925113"/>
            <a:ext cx="7911134" cy="4585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57A7B-7939-4838-B8F6-8DE252DC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6144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54DCB-BCCA-44CC-A6D5-4BE9A620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9" y="971498"/>
            <a:ext cx="9316866" cy="52040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9C90B0-2C4C-459E-AD6A-3B470EF1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9165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FEA0B-FE8C-4EDB-9EBE-1296AA3A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76" y="1503583"/>
            <a:ext cx="9762848" cy="38508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396FEB-F36A-41C5-BA60-39A94316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2834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B102D-DEE4-421E-AB5F-1A980B76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404937"/>
            <a:ext cx="9090660" cy="44260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75182B-4636-4D5A-ACBB-6B13907D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8025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5B27-1041-400B-9D78-A61ED25D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2" y="978181"/>
            <a:ext cx="9396361" cy="50515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0A145-0FBD-4D68-A6B3-917E200E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5245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6DB6D-4E8A-4498-9110-D4DBC1BA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10" y="1284037"/>
            <a:ext cx="9356580" cy="42899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47071-0365-40BA-BCB3-3A36AD95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4632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66FDA-9869-4125-A184-F63384C8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509712"/>
            <a:ext cx="8865306" cy="45862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7FE8D7-B572-41DE-897C-567A55E4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399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396FE-178D-41E7-91C2-DF73EDB5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43" y="847890"/>
            <a:ext cx="8652013" cy="51622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C11B7-B733-485D-BC32-7E41F8A5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6197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645BD-981D-49E9-AC9F-111C59C8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8" y="944636"/>
            <a:ext cx="8633999" cy="49687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BC7234-08A4-4F1B-ABC5-B40A501A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17274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BCEAB-6852-461C-99EA-C9DB1F1F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14" y="1032634"/>
            <a:ext cx="8578771" cy="47927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B8F9AB-6B20-4C20-BB6C-0A7F5CBB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36171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5CDF1-1186-4C83-973F-919189B1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262062"/>
            <a:ext cx="8055982" cy="51122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CE4BBF-124B-4329-899B-BA79BF30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51125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6D8B1-B9B5-4B5B-9F0C-1C536401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90" y="1504536"/>
            <a:ext cx="8862620" cy="41011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D0B0E9-4610-431C-B864-C5444D56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2124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5BC0D-ED3D-44FD-A9D9-396DE4EB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6" y="1595437"/>
            <a:ext cx="8876059" cy="42222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5241A-5E5F-4A28-A4F7-D13A1B73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402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F1174-91EA-41B7-B062-BB0EAF23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2" y="1138238"/>
            <a:ext cx="8587409" cy="35132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EF32DF-68A9-4AE9-916B-08BB6B23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83923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53087-7649-4E08-B034-0C6D67EA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9" y="2076450"/>
            <a:ext cx="7467600" cy="2705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6F1E1-2B89-4C9F-BDE9-96E2A8FA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0516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0759D-B543-44A9-993F-CC07C92F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796166"/>
            <a:ext cx="9004025" cy="53767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669FC5-A4EB-40B2-B60E-6847E46F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95922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98D91-2741-4398-9143-A1978EE3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41" y="707127"/>
            <a:ext cx="5346011" cy="58342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41C92F-48C5-4A25-9B19-ACE58E95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6223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7972E-6BB1-4058-A605-B8661503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338387"/>
            <a:ext cx="6981825" cy="21812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8AD8F6-3976-4C18-BD61-8BF9D8A3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69581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36BE-9BCB-487C-A0E3-B2937B5A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dynamic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463F7-18DA-41EB-8186-2AD63BA75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704" y="1862931"/>
            <a:ext cx="5455133" cy="42767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409A-EDAA-4D93-9799-49C95459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858059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51812-E27A-4CFA-BE48-DC72227B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63" y="2311883"/>
            <a:ext cx="9000474" cy="27371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6B5C4D-E8D2-4A6A-AF72-ECAD50FE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8099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C7C75-5E97-4E18-AE7A-6ACCEE2C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6" y="1533525"/>
            <a:ext cx="8202507" cy="41781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2256BE-7F14-47D9-BEE4-6E988DDF0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1729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3BDB0-96E6-436A-97C2-2FB8B7B0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714500"/>
            <a:ext cx="7353300" cy="3429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17BFF8-12F7-48E0-8E7C-6B2FD95F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561008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E4D31-E98E-4038-9A3D-CD45AABA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1371600"/>
            <a:ext cx="7633666" cy="45918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2B58D1-9B95-4FA7-AE26-CE731EB4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66044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5E5B2-D4EE-4C0E-BC4A-141A01C4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343025"/>
            <a:ext cx="8472901" cy="45276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401CC3-6CF1-4A81-B4F0-50BA7E25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79922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2323C-9A15-4A94-B0C5-33D39C72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93" y="1470163"/>
            <a:ext cx="8673214" cy="42150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916BE4-C478-45D5-818A-FD30FE24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09443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A800A-69DB-4964-8913-9C64009A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11" y="1182238"/>
            <a:ext cx="7269918" cy="44935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6ACB8F-0D34-4747-A21A-D2D480C9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72048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A8DA3-0342-4654-B4CF-FA90B474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26" y="1109580"/>
            <a:ext cx="9765161" cy="48008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DE57F-E119-422A-81DE-2D084325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5167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4E25E-CF1A-4537-8411-8E83647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40" y="1160497"/>
            <a:ext cx="8070781" cy="4766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55C900-7BFF-441D-A4A8-2898735C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03185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05247-1E97-46CA-9893-14A1ACC6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97" y="1084608"/>
            <a:ext cx="7520194" cy="46401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283CA-82E7-4031-85B2-F6271E12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16014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54A66-8B6C-4FA0-86D9-CF4AE0EF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66887"/>
            <a:ext cx="8018532" cy="38652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D3304-52CA-4D00-B57C-7763BFE0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884697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71B9B-D77D-4E4F-AEE2-E3ED52AC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1443037"/>
            <a:ext cx="8377157" cy="4772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C594CE-310B-4348-80E9-1460C3E4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19285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6AC7A-943C-43DD-9AE5-0600E626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490662"/>
            <a:ext cx="7610021" cy="43933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C73B9E-1CB8-4817-8013-BCD6B5E0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77739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0E969-06FD-4B4F-82C8-7AE55E76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04" y="1441381"/>
            <a:ext cx="6653835" cy="44035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54B31D-CD5B-4F9B-8FB3-A4D997DE6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44268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AD63A-8FB9-4FD2-9C1C-78093142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16" y="1099889"/>
            <a:ext cx="8030610" cy="49874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5F998E-3B1C-4C3C-BDDB-ABF09269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87395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6CA2D-988E-4005-BD4F-BFBD3513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19" y="1022074"/>
            <a:ext cx="8666315" cy="4784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CECAEB-4C44-4985-8F35-356B146E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39024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0FFC5-0B42-446D-84DB-B674F496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08975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E524-66FF-4105-9AD6-B5B90934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E57F2-F5E1-4B53-8D3D-D1A64494F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storage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FF00A-4FD9-40C8-95A0-450F7EBA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3167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ECBF7-FEBD-45EF-BCEF-B0A504DC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1126464"/>
            <a:ext cx="10556434" cy="46050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5588DF-54FC-4C7A-BE49-A5130E5C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58806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3DDE1-5BE2-4B6F-A5AB-8868B911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76" y="1163913"/>
            <a:ext cx="8969248" cy="37658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53ED8E-9BAB-40D2-B6C3-3F228E07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2343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9109-641A-4B1A-B2A2-5E40D0AB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65" y="1152939"/>
            <a:ext cx="7210425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7CFC2-4E6F-4771-8652-722781F7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65" y="2524539"/>
            <a:ext cx="7543800" cy="41052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712D9-2B81-4F62-9605-4B6488D0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77161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8F6F9-7243-42D9-B5D4-60EF0B58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58" y="1096409"/>
            <a:ext cx="9634234" cy="46550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81B233-C6C4-42CD-9435-30FF265F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4984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76F13-3CC5-4C1E-A41A-D183D72A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4" y="1443037"/>
            <a:ext cx="8363057" cy="44144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2090A-056D-407C-8880-F6DAA08D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40630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552F5-AB01-4704-9380-A4717DE7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40" y="1084608"/>
            <a:ext cx="7000875" cy="2038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024555-3BA9-47B5-A3F9-4DDF9AA0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937193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2B69A-F184-4413-B8D5-9343A113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4" y="1343025"/>
            <a:ext cx="7975739" cy="45844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F0CB6-400B-4C04-A5EF-081992E2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28005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06F8F-9B0F-4E4B-A8B5-23D932D3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11" y="1245703"/>
            <a:ext cx="8316153" cy="48490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0ADE5A-C1C8-47DA-A53C-7359C8A0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26422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2A3DC-4092-4EFC-BFF6-07327E139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0" y="916677"/>
            <a:ext cx="8471339" cy="45564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20213-B72C-42EC-895B-59A8E5E5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385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F47B6-D046-47CE-9BA5-B9A65BF8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27" y="853523"/>
            <a:ext cx="7937345" cy="45136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A9893-831B-4215-9CC9-39B672B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28345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7B308-73D3-47EF-9B7D-0A3A53EB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00" y="1050649"/>
            <a:ext cx="9062600" cy="39321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26ED25-2ED8-46B9-A218-40798871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067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504D3-5D97-45AC-920D-65273613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31" y="925557"/>
            <a:ext cx="9479538" cy="50068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E0F82-739B-4765-80DB-5F84557B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60851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B2795-5FAE-4122-B7D6-000CAC36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980" y="1232743"/>
            <a:ext cx="8495483" cy="46512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F3DA2-FF78-485A-B8AB-6DD73733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44035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2B3BC-F378-46D4-A39D-DAB6DAA7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03" y="1462605"/>
            <a:ext cx="9392994" cy="39327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A6AC5A-D98D-4050-B5F4-02E887FE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47191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AA0EF-EF13-42A4-956B-2D400B92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32" y="1726509"/>
            <a:ext cx="10336336" cy="42502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475575-5241-4625-A325-55F7C541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730305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A9637-9B19-451D-AA22-B2DD5504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76" y="1104900"/>
            <a:ext cx="8024279" cy="2420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49977-E893-4DF1-A69E-204CC6DD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76" y="3863423"/>
            <a:ext cx="8149573" cy="2324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32331-AE82-409E-81D3-76417AEA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49081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CB257-5E4B-40F6-AB7B-B5E06311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59" y="837164"/>
            <a:ext cx="9097558" cy="48745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64DEF2-F357-4CF5-9258-ED1F8E36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03425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C448B-D657-4102-B633-FE16A37B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843087"/>
            <a:ext cx="8068160" cy="34577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3EA8E3-A068-44F3-9A27-BE5C6F54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83019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83D6E-2BD9-49FF-AF22-6703B5E6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6" y="1070449"/>
            <a:ext cx="9017173" cy="47843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6C102C-513F-4E9D-B1A5-3769B503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246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4FA26-159D-4478-8E2D-127CDA4F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28" y="1068041"/>
            <a:ext cx="8918143" cy="45111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D962E8-02D1-4B24-9B79-ECBEFAF6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974065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DD24A-A213-4A71-9A2E-05A39551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45" y="1109144"/>
            <a:ext cx="8554937" cy="48536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50362D-FBE4-4589-80B0-1E7D608C0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89789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6C272A-D314-4A96-A105-27D81F55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770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B60BD-8835-4A04-99D8-E9620689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0" y="1345211"/>
            <a:ext cx="8852452" cy="457885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0D133-27B2-45CB-B4B0-A399FD32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998371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8ADF-DC32-4D86-BA37-0CC7F5F11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Binding of referencing Environment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21606-EE91-4AEC-A79C-A86204E068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45429-8057-446D-9895-D811A7C7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72237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DAB42-8A0C-40B1-96D6-90504F46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09" y="1626082"/>
            <a:ext cx="9156928" cy="27868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25A856-5920-442C-B0F9-9991E3C5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85073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1D369-D372-4ACB-BFB6-EE5B6DF9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80" y="863669"/>
            <a:ext cx="8256039" cy="45697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29A8A-FC39-40D4-8EE2-7CA94ACD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914301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69ED3-CC24-4231-97CB-C73FF734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55" y="1079430"/>
            <a:ext cx="9052657" cy="4832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221419-6D98-4572-80EE-97F10226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00731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E4EFA-25D2-4429-846E-3D30F454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1" y="1503914"/>
            <a:ext cx="9348710" cy="40487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09DD88-53B0-4B4F-A65A-1A99C2B9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60406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C793A-F054-4896-86A8-FFFA1011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70" y="1507228"/>
            <a:ext cx="8968109" cy="34358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4B789-6514-434E-B64D-18CBF79E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98001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65736-C914-41CF-9516-FD2E55D0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12" y="1467885"/>
            <a:ext cx="8550946" cy="39222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171D3F-B8F0-4F3E-A880-38F5FE54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92987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6B39A-B05C-468D-A849-68D57696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646" y="613328"/>
            <a:ext cx="6473342" cy="39056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E1D085-06E1-4EB8-8D52-BDB57FE6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68426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A9CE4-DB32-4876-8FCA-B553B32F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15" y="1099930"/>
            <a:ext cx="7145614" cy="2095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3A0B62-1D74-48BD-8B3E-01D85D1E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75620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837D3-91BD-4ACF-A360-BCF7FC20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92583"/>
            <a:ext cx="7258050" cy="134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781A0-E808-4E60-A209-D7F7E7D7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2005219"/>
            <a:ext cx="9673148" cy="38389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889A2-9DA3-43B8-BAC7-DF7B7EAD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85390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5C70-6C0A-436A-8D84-CE5D1FE8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7" y="1057446"/>
            <a:ext cx="9098320" cy="50253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5E4BC-171D-4D53-BBB3-36EE77B5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593145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7DB97-ACF6-4A1E-B7E5-E82F7D9F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33" y="1174577"/>
            <a:ext cx="8686970" cy="45088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87CF9-7F19-4805-9BEA-1FCB32FA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55151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68DBD-DBDD-42CB-8B30-BA25EE6C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87" y="1122707"/>
            <a:ext cx="7961265" cy="33830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D0271A-E7F0-44A3-B4D5-225967C0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20404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338CE-2441-4895-87E0-2930A641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60" y="1296021"/>
            <a:ext cx="9779989" cy="40313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7D5DCC-B461-4C75-BD60-669E07A8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8497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925AE-5B1C-4734-914A-95C26C6F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64" y="1227689"/>
            <a:ext cx="9322462" cy="37153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06C807-478B-4B55-921F-065FE6D3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256512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25D83-1A3E-4BE8-A155-AEDF01B6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96" y="1423366"/>
            <a:ext cx="8781663" cy="38112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91E75D-1D28-4004-9E09-CD532558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32422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1097E-33D7-4483-9761-5E989E97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69" y="1170540"/>
            <a:ext cx="8680821" cy="3944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62DF2E-F7DE-4CD3-9B0E-9D5DB26F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088475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21F23-49C0-4A6C-BC21-5EE8C793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02" y="798028"/>
            <a:ext cx="9290989" cy="50064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94110B-5086-475B-9664-59A9EBAA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40120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9D1CD-20F0-4403-84B7-F852EC35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376362"/>
            <a:ext cx="8469735" cy="47593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89FD0-58C9-4BAD-AB41-B568F580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7658873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F2E0D-607B-4EB1-ABB4-1840D5FA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13" y="1656107"/>
            <a:ext cx="9859773" cy="31676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EC45C-2A6C-450F-AE3B-609E6656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93363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8F5D4-AD78-4501-80BF-89917441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912442"/>
            <a:ext cx="9284222" cy="53425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D673E-066F-4520-B2AB-A2661BC73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 fred ochieng</a:t>
            </a:r>
          </a:p>
        </p:txBody>
      </p:sp>
    </p:spTree>
    <p:extLst>
      <p:ext uri="{BB962C8B-B14F-4D97-AF65-F5344CB8AC3E}">
        <p14:creationId xmlns:p14="http://schemas.microsoft.com/office/powerpoint/2010/main" val="822577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</TotalTime>
  <Words>284</Words>
  <Application>Microsoft Office PowerPoint</Application>
  <PresentationFormat>Widescreen</PresentationFormat>
  <Paragraphs>96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Garamond</vt:lpstr>
      <vt:lpstr>Organic</vt:lpstr>
      <vt:lpstr>Programming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dynamic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Binding of referencing Environment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fredrick odhiambo</dc:creator>
  <cp:lastModifiedBy>fredrick odhiambo</cp:lastModifiedBy>
  <cp:revision>6</cp:revision>
  <dcterms:created xsi:type="dcterms:W3CDTF">2024-10-02T13:08:16Z</dcterms:created>
  <dcterms:modified xsi:type="dcterms:W3CDTF">2024-10-06T13:09:32Z</dcterms:modified>
</cp:coreProperties>
</file>